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6" y="-8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6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16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99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3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5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69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36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39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6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8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8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61D4D-9328-4551-8675-D612D7FCEC97}" type="datetimeFigureOut">
              <a:rPr lang="fr-FR" smtClean="0"/>
              <a:t>16/03/2016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86FEE-5638-42C2-B1EA-77232A7D42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30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tooningforpeace.org/cartoonotheque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6510" y="2060848"/>
            <a:ext cx="8949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Vous pouvez choisir un dessin parmi les thèmes suivants : les droits </a:t>
            </a:r>
            <a:r>
              <a:rPr lang="fr-FR" dirty="0" smtClean="0"/>
              <a:t>des </a:t>
            </a:r>
            <a:r>
              <a:rPr lang="fr-FR" dirty="0" smtClean="0"/>
              <a:t>femmes,</a:t>
            </a:r>
            <a:r>
              <a:rPr lang="fr-FR" dirty="0"/>
              <a:t> </a:t>
            </a:r>
            <a:r>
              <a:rPr lang="fr-FR" dirty="0" err="1" smtClean="0"/>
              <a:t>lal</a:t>
            </a:r>
            <a:r>
              <a:rPr lang="fr-FR" dirty="0" err="1" smtClean="0"/>
              <a:t>iberté</a:t>
            </a:r>
            <a:r>
              <a:rPr lang="fr-FR" dirty="0" smtClean="0"/>
              <a:t> d’expression, la liberté </a:t>
            </a:r>
            <a:r>
              <a:rPr lang="fr-FR" dirty="0" smtClean="0"/>
              <a:t>de </a:t>
            </a:r>
            <a:r>
              <a:rPr lang="fr-FR" dirty="0" smtClean="0"/>
              <a:t>conscience (de religion)</a:t>
            </a:r>
            <a:r>
              <a:rPr lang="fr-FR" dirty="0" smtClean="0"/>
              <a:t>, la l</a:t>
            </a:r>
            <a:r>
              <a:rPr lang="fr-FR" dirty="0" smtClean="0"/>
              <a:t>iberté d’opinion, les migrations?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57158" y="785794"/>
            <a:ext cx="80312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 smtClean="0"/>
              <a:t>Votre objectif :</a:t>
            </a:r>
            <a:r>
              <a:rPr lang="fr-FR" dirty="0" smtClean="0"/>
              <a:t> Créer une affiche sur un </a:t>
            </a:r>
            <a:r>
              <a:rPr lang="fr-FR" dirty="0" smtClean="0"/>
              <a:t>(voir deux dessins si ils vont bien ensemble)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75990" y="1244070"/>
            <a:ext cx="624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Vous avez le choix </a:t>
            </a:r>
            <a:r>
              <a:rPr lang="fr-FR" dirty="0" smtClean="0"/>
              <a:t>du (ou des) dessin parmi ceux du site suivant :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99592" y="1613402"/>
            <a:ext cx="5526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hlinkClick r:id="rId2"/>
              </a:rPr>
              <a:t>http://www.cartooningforpeace.org/cartoonotheque/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403648" y="-3125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Créer une affiche sur un ou plusieurs dessins de presse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82960" y="3861048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/>
              <a:t>L’affiche doit comporter </a:t>
            </a:r>
            <a:r>
              <a:rPr lang="fr-FR" u="sng" dirty="0" smtClean="0"/>
              <a:t>(voir l’exemple diapositive suivante) :</a:t>
            </a:r>
            <a:endParaRPr lang="fr-FR" u="sng" dirty="0"/>
          </a:p>
          <a:p>
            <a:r>
              <a:rPr lang="fr-FR" dirty="0"/>
              <a:t>-	Le ou les dessins avec des flèches explicatives des différentes parties.</a:t>
            </a:r>
          </a:p>
          <a:p>
            <a:endParaRPr lang="fr-FR" dirty="0"/>
          </a:p>
          <a:p>
            <a:r>
              <a:rPr lang="fr-FR" dirty="0"/>
              <a:t>-	Une petite biographie de l’auteur (ou des auteurs si vous avec plusieurs dessins) avec les informations suivantes : son nom, pays d'origine, journaux où il travaille, sujets abordés, récompenses reçues, autres informations importantes).</a:t>
            </a:r>
          </a:p>
          <a:p>
            <a:endParaRPr lang="fr-FR" dirty="0"/>
          </a:p>
          <a:p>
            <a:r>
              <a:rPr lang="fr-FR" dirty="0"/>
              <a:t>-	Une explication du dessin : A quoi font référence les différents éléments du dessin ? </a:t>
            </a:r>
          </a:p>
          <a:p>
            <a:r>
              <a:rPr lang="fr-FR" dirty="0"/>
              <a:t>Quels sont les procédés utilisés pour faire rire ?  Quel est le message de l’auteur ?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75990" y="2852936"/>
            <a:ext cx="5778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Attention! Choisissez un dessin que vous avez bien compris!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3" r="9306" b="5853"/>
          <a:stretch/>
        </p:blipFill>
        <p:spPr bwMode="auto">
          <a:xfrm>
            <a:off x="4337132" y="553972"/>
            <a:ext cx="4572600" cy="35602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469" y="3871211"/>
            <a:ext cx="175398" cy="512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281820" y="59776"/>
            <a:ext cx="1497974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Texte : Je suis Charlie</a:t>
            </a:r>
            <a:endParaRPr lang="fr-FR" sz="1200" dirty="0"/>
          </a:p>
        </p:txBody>
      </p:sp>
      <p:sp>
        <p:nvSpPr>
          <p:cNvPr id="3" name="ZoneTexte 2"/>
          <p:cNvSpPr txBox="1"/>
          <p:nvPr/>
        </p:nvSpPr>
        <p:spPr>
          <a:xfrm>
            <a:off x="3722763" y="1634092"/>
            <a:ext cx="466794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Fusil</a:t>
            </a:r>
            <a:endParaRPr lang="fr-FR" sz="1200" dirty="0"/>
          </a:p>
        </p:txBody>
      </p:sp>
      <p:sp>
        <p:nvSpPr>
          <p:cNvPr id="4" name="ZoneTexte 3"/>
          <p:cNvSpPr txBox="1"/>
          <p:nvPr/>
        </p:nvSpPr>
        <p:spPr>
          <a:xfrm>
            <a:off x="3082438" y="2482485"/>
            <a:ext cx="1175963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Etiquette « VS »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3557388" y="3146260"/>
            <a:ext cx="607038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crayon</a:t>
            </a:r>
            <a:endParaRPr lang="fr-FR" sz="1200" dirty="0"/>
          </a:p>
        </p:txBody>
      </p:sp>
      <p:sp>
        <p:nvSpPr>
          <p:cNvPr id="6" name="ZoneTexte 5"/>
          <p:cNvSpPr txBox="1"/>
          <p:nvPr/>
        </p:nvSpPr>
        <p:spPr>
          <a:xfrm>
            <a:off x="4888375" y="4383915"/>
            <a:ext cx="1367362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Etiquette « satire »</a:t>
            </a:r>
            <a:endParaRPr lang="fr-FR" sz="1200" dirty="0"/>
          </a:p>
        </p:txBody>
      </p:sp>
      <p:sp>
        <p:nvSpPr>
          <p:cNvPr id="12" name="ZoneTexte 11"/>
          <p:cNvSpPr txBox="1"/>
          <p:nvPr/>
        </p:nvSpPr>
        <p:spPr>
          <a:xfrm>
            <a:off x="7978289" y="3573016"/>
            <a:ext cx="1110354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Etiquette « ça tire »</a:t>
            </a:r>
            <a:endParaRPr lang="fr-FR" sz="1200" dirty="0"/>
          </a:p>
        </p:txBody>
      </p:sp>
      <p:sp>
        <p:nvSpPr>
          <p:cNvPr id="7" name="ZoneTexte 6"/>
          <p:cNvSpPr txBox="1"/>
          <p:nvPr/>
        </p:nvSpPr>
        <p:spPr>
          <a:xfrm>
            <a:off x="827584" y="366264"/>
            <a:ext cx="250966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La liberté d’expression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126" y="1250554"/>
            <a:ext cx="2358642" cy="160043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400" b="1" dirty="0"/>
              <a:t>DESSINATEUR : SON NOM </a:t>
            </a:r>
            <a:endParaRPr lang="fr-FR" sz="1400" b="1" dirty="0" smtClean="0"/>
          </a:p>
          <a:p>
            <a:r>
              <a:rPr lang="fr-FR" sz="1400" dirty="0" smtClean="0"/>
              <a:t>Pays </a:t>
            </a:r>
            <a:r>
              <a:rPr lang="fr-FR" sz="1400" dirty="0"/>
              <a:t>d'origine : ….</a:t>
            </a:r>
            <a:endParaRPr lang="fr-FR" sz="1400" dirty="0"/>
          </a:p>
          <a:p>
            <a:r>
              <a:rPr lang="fr-FR" sz="1400" dirty="0"/>
              <a:t>Journaux où il travaille : ...</a:t>
            </a:r>
            <a:endParaRPr lang="fr-FR" sz="1400" dirty="0"/>
          </a:p>
          <a:p>
            <a:r>
              <a:rPr lang="fr-FR" sz="1400" dirty="0"/>
              <a:t>Sujets abordés : ..</a:t>
            </a:r>
            <a:endParaRPr lang="fr-FR" sz="1400" dirty="0"/>
          </a:p>
          <a:p>
            <a:r>
              <a:rPr lang="fr-FR" sz="1400" dirty="0"/>
              <a:t>Récompenses reçues : …</a:t>
            </a:r>
            <a:endParaRPr lang="fr-FR" sz="1400" dirty="0"/>
          </a:p>
          <a:p>
            <a:r>
              <a:rPr lang="fr-FR" sz="1400" dirty="0"/>
              <a:t>Autres informations importantes : </a:t>
            </a:r>
            <a:r>
              <a:rPr lang="fr-FR" sz="1400" dirty="0" smtClean="0"/>
              <a:t>…</a:t>
            </a:r>
            <a:endParaRPr lang="fr-FR" sz="1400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966" y="4732034"/>
            <a:ext cx="8927585" cy="193899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1200" b="1" dirty="0"/>
              <a:t>EXPLICATION DU DESSIN </a:t>
            </a:r>
            <a:endParaRPr lang="fr-FR" sz="1200" b="1" dirty="0" smtClean="0"/>
          </a:p>
          <a:p>
            <a:r>
              <a:rPr lang="fr-FR" sz="1200" dirty="0" smtClean="0"/>
              <a:t>- </a:t>
            </a:r>
            <a:r>
              <a:rPr lang="fr-FR" sz="1200" dirty="0"/>
              <a:t>A quoi font référence les différents éléments du dessin ? </a:t>
            </a:r>
            <a:endParaRPr lang="fr-FR" sz="1200" dirty="0"/>
          </a:p>
          <a:p>
            <a:r>
              <a:rPr lang="fr-FR" sz="1200" i="1" dirty="0"/>
              <a:t>Le fusil fait référence à l'arme utilisée par les terroristes pour tuer les dessinateurs de Charlie Hebdo et pour faire taire les dessinateur </a:t>
            </a:r>
            <a:endParaRPr lang="fr-FR" sz="1200" dirty="0"/>
          </a:p>
          <a:p>
            <a:r>
              <a:rPr lang="fr-FR" sz="1200" i="1" dirty="0"/>
              <a:t>Le crayon est l'outil utilisé par les dessinateurs pour travailler et se moquer. </a:t>
            </a:r>
            <a:endParaRPr lang="fr-FR" sz="1200" dirty="0"/>
          </a:p>
          <a:p>
            <a:r>
              <a:rPr lang="fr-FR" sz="1200" dirty="0"/>
              <a:t>- Quels sont les procédés utilisés pour faire rire ? </a:t>
            </a:r>
            <a:endParaRPr lang="fr-FR" sz="1200" dirty="0"/>
          </a:p>
          <a:p>
            <a:r>
              <a:rPr lang="fr-FR" sz="1200" i="1" dirty="0"/>
              <a:t>Le dessinateur compare deux objets identiques et utilisent un jeu de mots pour les mettre en relation. </a:t>
            </a:r>
            <a:endParaRPr lang="fr-FR" sz="1200" dirty="0"/>
          </a:p>
          <a:p>
            <a:r>
              <a:rPr lang="fr-FR" sz="1200" i="1" dirty="0"/>
              <a:t>Il est ironique puisque qu'il compare la satire à une arme de guerre. </a:t>
            </a:r>
            <a:endParaRPr lang="fr-FR" sz="1200" dirty="0"/>
          </a:p>
          <a:p>
            <a:r>
              <a:rPr lang="fr-FR" sz="1200" dirty="0"/>
              <a:t>- Quel est le message de l'auteur sur la liberté ? </a:t>
            </a:r>
            <a:endParaRPr lang="fr-FR" sz="1200" dirty="0"/>
          </a:p>
          <a:p>
            <a:r>
              <a:rPr lang="fr-FR" sz="1200" i="1" dirty="0"/>
              <a:t>L'auteur veut montrer qu'un fusil et qu'un crayon peuvent faire des dégâts identiques à une arme de guerre. De plus, l'arme est utilisée contre les dessinateurs. </a:t>
            </a:r>
            <a:endParaRPr lang="fr-FR" sz="1200" dirty="0"/>
          </a:p>
        </p:txBody>
      </p:sp>
      <p:cxnSp>
        <p:nvCxnSpPr>
          <p:cNvPr id="11" name="Connecteur droit avec flèche 10"/>
          <p:cNvCxnSpPr>
            <a:stCxn id="3" idx="3"/>
          </p:cNvCxnSpPr>
          <p:nvPr/>
        </p:nvCxnSpPr>
        <p:spPr>
          <a:xfrm flipV="1">
            <a:off x="4189557" y="1772591"/>
            <a:ext cx="591967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4164426" y="3284759"/>
            <a:ext cx="723949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4296408" y="2635549"/>
            <a:ext cx="1353760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 flipV="1">
            <a:off x="7308306" y="2759485"/>
            <a:ext cx="1440158" cy="6840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5900570" y="351189"/>
            <a:ext cx="0" cy="5514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395537" y="3284758"/>
            <a:ext cx="15841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MODELE D’AFFICHE</a:t>
            </a:r>
            <a:endParaRPr lang="fr-FR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692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Affichage à l'écran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DORILLEAU</dc:creator>
  <cp:lastModifiedBy>Jérôme DORILLEAU</cp:lastModifiedBy>
  <cp:revision>1</cp:revision>
  <dcterms:created xsi:type="dcterms:W3CDTF">2016-03-16T14:15:31Z</dcterms:created>
  <dcterms:modified xsi:type="dcterms:W3CDTF">2016-03-16T14:16:22Z</dcterms:modified>
</cp:coreProperties>
</file>