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ABC8-DB90-492F-BB44-23517CCFBD3F}" type="datetimeFigureOut">
              <a:rPr lang="fr-FR" smtClean="0"/>
              <a:t>21/09/2016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3CEE-CDF8-42F5-BE36-D6D8A829D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869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ABC8-DB90-492F-BB44-23517CCFBD3F}" type="datetimeFigureOut">
              <a:rPr lang="fr-FR" smtClean="0"/>
              <a:t>21/09/2016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3CEE-CDF8-42F5-BE36-D6D8A829D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58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ABC8-DB90-492F-BB44-23517CCFBD3F}" type="datetimeFigureOut">
              <a:rPr lang="fr-FR" smtClean="0"/>
              <a:t>21/09/2016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3CEE-CDF8-42F5-BE36-D6D8A829D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633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ABC8-DB90-492F-BB44-23517CCFBD3F}" type="datetimeFigureOut">
              <a:rPr lang="fr-FR" smtClean="0"/>
              <a:t>21/09/2016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3CEE-CDF8-42F5-BE36-D6D8A829D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787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ABC8-DB90-492F-BB44-23517CCFBD3F}" type="datetimeFigureOut">
              <a:rPr lang="fr-FR" smtClean="0"/>
              <a:t>21/09/2016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3CEE-CDF8-42F5-BE36-D6D8A829D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66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ABC8-DB90-492F-BB44-23517CCFBD3F}" type="datetimeFigureOut">
              <a:rPr lang="fr-FR" smtClean="0"/>
              <a:t>21/09/2016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3CEE-CDF8-42F5-BE36-D6D8A829D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84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ABC8-DB90-492F-BB44-23517CCFBD3F}" type="datetimeFigureOut">
              <a:rPr lang="fr-FR" smtClean="0"/>
              <a:t>21/09/2016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3CEE-CDF8-42F5-BE36-D6D8A829D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710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ABC8-DB90-492F-BB44-23517CCFBD3F}" type="datetimeFigureOut">
              <a:rPr lang="fr-FR" smtClean="0"/>
              <a:t>21/09/2016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3CEE-CDF8-42F5-BE36-D6D8A829D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12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ABC8-DB90-492F-BB44-23517CCFBD3F}" type="datetimeFigureOut">
              <a:rPr lang="fr-FR" smtClean="0"/>
              <a:t>21/09/2016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3CEE-CDF8-42F5-BE36-D6D8A829D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01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ABC8-DB90-492F-BB44-23517CCFBD3F}" type="datetimeFigureOut">
              <a:rPr lang="fr-FR" smtClean="0"/>
              <a:t>21/09/2016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3CEE-CDF8-42F5-BE36-D6D8A829D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729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ABC8-DB90-492F-BB44-23517CCFBD3F}" type="datetimeFigureOut">
              <a:rPr lang="fr-FR" smtClean="0"/>
              <a:t>21/09/2016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3CEE-CDF8-42F5-BE36-D6D8A829D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735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CABC8-DB90-492F-BB44-23517CCFBD3F}" type="datetimeFigureOut">
              <a:rPr lang="fr-FR" smtClean="0"/>
              <a:t>21/09/2016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73CEE-CDF8-42F5-BE36-D6D8A829DA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612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jdorilleau/rh7xssdar2g9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63553" y="404665"/>
            <a:ext cx="2165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Noms, prénoms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969584" y="1124745"/>
            <a:ext cx="2727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Nom du personnage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439816" y="2996952"/>
            <a:ext cx="43229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Image le représentant</a:t>
            </a:r>
          </a:p>
          <a:p>
            <a:endParaRPr lang="fr-FR" sz="2400" dirty="0"/>
          </a:p>
          <a:p>
            <a:r>
              <a:rPr lang="fr-FR" sz="2400" dirty="0"/>
              <a:t>(indiquer la source du document, c’est-à-dire le site internet où vous l’avez trouvé, l’auteur, la date, le lieu de conservation…)</a:t>
            </a:r>
          </a:p>
        </p:txBody>
      </p:sp>
      <p:sp>
        <p:nvSpPr>
          <p:cNvPr id="5" name="Rectangle 4"/>
          <p:cNvSpPr/>
          <p:nvPr/>
        </p:nvSpPr>
        <p:spPr>
          <a:xfrm>
            <a:off x="5951984" y="450830"/>
            <a:ext cx="43460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hlinkClick r:id="rId2"/>
              </a:rPr>
              <a:t>https://padlet.com/jdorilleau/rh7xssdar2g9</a:t>
            </a:r>
            <a:r>
              <a:rPr lang="fr-FR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6333097" y="113873"/>
            <a:ext cx="27072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u="sng" dirty="0">
                <a:solidFill>
                  <a:srgbClr val="FF0000"/>
                </a:solidFill>
              </a:rPr>
              <a:t>Des liens pour vous aider </a:t>
            </a:r>
            <a:r>
              <a:rPr lang="fr-FR" dirty="0">
                <a:solidFill>
                  <a:srgbClr val="FF0000"/>
                </a:solidFill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1620037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1505" y="1700808"/>
            <a:ext cx="5124673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Dates de naissance et de mort</a:t>
            </a:r>
          </a:p>
          <a:p>
            <a:endParaRPr lang="fr-FR" dirty="0"/>
          </a:p>
          <a:p>
            <a:r>
              <a:rPr lang="fr-FR" dirty="0"/>
              <a:t>Autres dates qui vous semblent importantes</a:t>
            </a:r>
          </a:p>
          <a:p>
            <a:endParaRPr lang="fr-FR" dirty="0"/>
          </a:p>
          <a:p>
            <a:r>
              <a:rPr lang="fr-FR" dirty="0"/>
              <a:t>Ouvrages importants et/ou découvertes importantes</a:t>
            </a:r>
          </a:p>
          <a:p>
            <a:endParaRPr lang="fr-FR" dirty="0"/>
          </a:p>
          <a:p>
            <a:r>
              <a:rPr lang="fr-FR" dirty="0"/>
              <a:t>Voyages éventuels</a:t>
            </a:r>
          </a:p>
          <a:p>
            <a:endParaRPr lang="fr-FR" dirty="0"/>
          </a:p>
          <a:p>
            <a:r>
              <a:rPr lang="fr-FR" dirty="0"/>
              <a:t>Liens avec les autres Lumières ?</a:t>
            </a:r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367808" y="116633"/>
            <a:ext cx="3640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Dates importantes de sa vie</a:t>
            </a:r>
          </a:p>
        </p:txBody>
      </p:sp>
    </p:spTree>
    <p:extLst>
      <p:ext uri="{BB962C8B-B14F-4D97-AF65-F5344CB8AC3E}">
        <p14:creationId xmlns:p14="http://schemas.microsoft.com/office/powerpoint/2010/main" val="586755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423592" y="332656"/>
            <a:ext cx="64807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Présenter une découverte ou une des idées importantes du personnage en l’illustrant si possible.</a:t>
            </a:r>
          </a:p>
          <a:p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Précisez quel est l’intérêt de cette idée ou de cette découverte.</a:t>
            </a:r>
            <a:endParaRPr lang="fr-FR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7752184" y="3573017"/>
            <a:ext cx="25202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Illustration</a:t>
            </a:r>
          </a:p>
          <a:p>
            <a:endParaRPr lang="fr-FR" dirty="0"/>
          </a:p>
          <a:p>
            <a:r>
              <a:rPr lang="fr-FR" dirty="0"/>
              <a:t>(indiquer la source du document, c’est-à-dire le site internet où vous l’avez trouvé, l’auteur, la date, le lieu de conservation…)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5926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543270" y="116633"/>
            <a:ext cx="9017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2 à 3 phrases de résumé </a:t>
            </a:r>
            <a:r>
              <a:rPr lang="fr-FR" sz="2400" dirty="0"/>
              <a:t>sur le personnage : ce qui est important à noter sur lui dans le cours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791744" y="2132857"/>
            <a:ext cx="25202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Illustration</a:t>
            </a:r>
          </a:p>
          <a:p>
            <a:endParaRPr lang="fr-FR" dirty="0"/>
          </a:p>
          <a:p>
            <a:r>
              <a:rPr lang="fr-FR" dirty="0"/>
              <a:t>(indiquer la source du document, c’est-à-dire le site internet où vous l’avez trouvé, l’auteur, la date, le lieu de conservation…)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4698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91545" y="2420889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Vous avez terminé : enregistrez votre travail sur votre clé USB.</a:t>
            </a:r>
          </a:p>
          <a:p>
            <a:r>
              <a:rPr lang="fr-FR" sz="2400" dirty="0"/>
              <a:t>Copiez le fichier dans le dossier « Devoir » / « </a:t>
            </a:r>
            <a:r>
              <a:rPr lang="fr-FR" sz="2400" dirty="0" err="1"/>
              <a:t>Dorilleau</a:t>
            </a:r>
            <a:r>
              <a:rPr lang="fr-FR" sz="2400" dirty="0"/>
              <a:t> » (supprimer cette diapositive avant!)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135560" y="404665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Mettez en page les diapositives pour rendre le diaporama agréable : couleurs, taille du texte…</a:t>
            </a:r>
          </a:p>
        </p:txBody>
      </p:sp>
    </p:spTree>
    <p:extLst>
      <p:ext uri="{BB962C8B-B14F-4D97-AF65-F5344CB8AC3E}">
        <p14:creationId xmlns:p14="http://schemas.microsoft.com/office/powerpoint/2010/main" val="686390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639616" y="332657"/>
            <a:ext cx="637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accent3">
                    <a:lumMod val="75000"/>
                  </a:schemeClr>
                </a:solidFill>
              </a:rPr>
              <a:t>Chaque groupe présente à l’oral en 3 minutes son personnage à l’aide du diaporama.</a:t>
            </a:r>
          </a:p>
        </p:txBody>
      </p:sp>
    </p:spTree>
    <p:extLst>
      <p:ext uri="{BB962C8B-B14F-4D97-AF65-F5344CB8AC3E}">
        <p14:creationId xmlns:p14="http://schemas.microsoft.com/office/powerpoint/2010/main" val="37203180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Grand écran</PresentationFormat>
  <Paragraphs>30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Jérôme DORILLEAU</dc:creator>
  <cp:lastModifiedBy>Jérôme DORILLEAU</cp:lastModifiedBy>
  <cp:revision>1</cp:revision>
  <dcterms:created xsi:type="dcterms:W3CDTF">2016-09-21T09:34:15Z</dcterms:created>
  <dcterms:modified xsi:type="dcterms:W3CDTF">2016-09-21T09:34:49Z</dcterms:modified>
</cp:coreProperties>
</file>